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90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20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91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09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62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71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90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20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20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206-52FA-4DDF-AF12-F3D7C7A13162}" type="datetimeFigureOut">
              <a:rPr lang="es-ES" smtClean="0"/>
              <a:t>12/04/2016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E8BF-33F4-4D1B-830D-930A202A15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1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8" y="271899"/>
            <a:ext cx="8800630" cy="63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8" y="271899"/>
            <a:ext cx="8800630" cy="63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9" y="271899"/>
            <a:ext cx="8800628" cy="63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2" y="321135"/>
            <a:ext cx="8663622" cy="62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57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</dc:creator>
  <cp:lastModifiedBy>Fran</cp:lastModifiedBy>
  <cp:revision>1</cp:revision>
  <dcterms:created xsi:type="dcterms:W3CDTF">2016-04-12T08:36:29Z</dcterms:created>
  <dcterms:modified xsi:type="dcterms:W3CDTF">2016-04-12T08:40:37Z</dcterms:modified>
</cp:coreProperties>
</file>